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F013B-F338-462B-9839-219292D17ABF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87E6086-E7F3-4A52-9A77-B444ABEEDA13}">
      <dgm:prSet phldrT="[Texto]"/>
      <dgm:spPr/>
      <dgm:t>
        <a:bodyPr/>
        <a:lstStyle/>
        <a:p>
          <a:r>
            <a:rPr lang="es-MX" dirty="0" smtClean="0"/>
            <a:t>at</a:t>
          </a:r>
          <a:endParaRPr lang="es-MX" dirty="0"/>
        </a:p>
      </dgm:t>
    </dgm:pt>
    <dgm:pt modelId="{9B13543B-141D-476E-A8CA-97877068CFF0}" type="parTrans" cxnId="{F841C3CC-5CB7-4F5E-BFF6-FE3425993033}">
      <dgm:prSet/>
      <dgm:spPr/>
      <dgm:t>
        <a:bodyPr/>
        <a:lstStyle/>
        <a:p>
          <a:endParaRPr lang="es-MX"/>
        </a:p>
      </dgm:t>
    </dgm:pt>
    <dgm:pt modelId="{ECDBC027-608E-43B2-A626-690F3AD4552C}" type="sibTrans" cxnId="{F841C3CC-5CB7-4F5E-BFF6-FE3425993033}">
      <dgm:prSet/>
      <dgm:spPr/>
      <dgm:t>
        <a:bodyPr/>
        <a:lstStyle/>
        <a:p>
          <a:endParaRPr lang="es-MX"/>
        </a:p>
      </dgm:t>
    </dgm:pt>
    <dgm:pt modelId="{46A6D670-A9F9-4B32-AC35-0B2A34833F88}">
      <dgm:prSet phldrT="[Texto]"/>
      <dgm:spPr/>
      <dgm:t>
        <a:bodyPr/>
        <a:lstStyle/>
        <a:p>
          <a:r>
            <a:rPr lang="es-MX" dirty="0" smtClean="0"/>
            <a:t>4:00 pm</a:t>
          </a:r>
          <a:endParaRPr lang="es-MX" dirty="0"/>
        </a:p>
      </dgm:t>
    </dgm:pt>
    <dgm:pt modelId="{5EF9B82D-76B1-44C8-970F-4EA629691181}" type="parTrans" cxnId="{3BD05519-7A49-43FE-BFD8-8732EF936F44}">
      <dgm:prSet/>
      <dgm:spPr/>
      <dgm:t>
        <a:bodyPr/>
        <a:lstStyle/>
        <a:p>
          <a:endParaRPr lang="es-MX"/>
        </a:p>
      </dgm:t>
    </dgm:pt>
    <dgm:pt modelId="{26C6E013-E40F-48F6-9A46-74DCC591D005}" type="sibTrans" cxnId="{3BD05519-7A49-43FE-BFD8-8732EF936F44}">
      <dgm:prSet/>
      <dgm:spPr/>
      <dgm:t>
        <a:bodyPr/>
        <a:lstStyle/>
        <a:p>
          <a:endParaRPr lang="es-MX"/>
        </a:p>
      </dgm:t>
    </dgm:pt>
    <dgm:pt modelId="{66811745-B573-494A-B722-679C752B3DFF}">
      <dgm:prSet phldrT="[Texto]"/>
      <dgm:spPr/>
      <dgm:t>
        <a:bodyPr/>
        <a:lstStyle/>
        <a:p>
          <a:r>
            <a:rPr lang="es-MX" dirty="0" err="1" smtClean="0"/>
            <a:t>on</a:t>
          </a:r>
          <a:endParaRPr lang="es-MX" dirty="0"/>
        </a:p>
      </dgm:t>
    </dgm:pt>
    <dgm:pt modelId="{AB351F32-B878-472A-84F1-A2A1FB7831DB}" type="parTrans" cxnId="{FC308B46-8285-4305-B259-BC9C49D0991F}">
      <dgm:prSet/>
      <dgm:spPr/>
      <dgm:t>
        <a:bodyPr/>
        <a:lstStyle/>
        <a:p>
          <a:endParaRPr lang="es-MX"/>
        </a:p>
      </dgm:t>
    </dgm:pt>
    <dgm:pt modelId="{F3C4137A-AF12-4BED-AFD0-C624F2B0F6F1}" type="sibTrans" cxnId="{FC308B46-8285-4305-B259-BC9C49D0991F}">
      <dgm:prSet/>
      <dgm:spPr/>
      <dgm:t>
        <a:bodyPr/>
        <a:lstStyle/>
        <a:p>
          <a:endParaRPr lang="es-MX"/>
        </a:p>
      </dgm:t>
    </dgm:pt>
    <dgm:pt modelId="{BEAB6497-9D17-4C11-9944-859978907E28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err="1" smtClean="0"/>
            <a:t>Wednesday</a:t>
          </a:r>
          <a:r>
            <a:rPr lang="es-MX" dirty="0" smtClean="0"/>
            <a:t> / </a:t>
          </a:r>
          <a:r>
            <a:rPr lang="es-MX" dirty="0" err="1" smtClean="0"/>
            <a:t>November</a:t>
          </a:r>
          <a:r>
            <a:rPr lang="es-MX" dirty="0" smtClean="0"/>
            <a:t> </a:t>
          </a:r>
          <a:r>
            <a:rPr lang="es-MX" dirty="0" err="1" smtClean="0"/>
            <a:t>the</a:t>
          </a:r>
          <a:r>
            <a:rPr lang="es-MX" dirty="0" smtClean="0"/>
            <a:t> 7th</a:t>
          </a:r>
        </a:p>
      </dgm:t>
    </dgm:pt>
    <dgm:pt modelId="{8A85B774-873B-4EF3-BDD5-4C2572E8EB01}" type="parTrans" cxnId="{AAC1722E-B873-4A9B-A4B2-60A3F0DDE85F}">
      <dgm:prSet/>
      <dgm:spPr/>
      <dgm:t>
        <a:bodyPr/>
        <a:lstStyle/>
        <a:p>
          <a:endParaRPr lang="es-MX"/>
        </a:p>
      </dgm:t>
    </dgm:pt>
    <dgm:pt modelId="{6C6ADD59-483A-4D41-B7BA-AF00B019071F}" type="sibTrans" cxnId="{AAC1722E-B873-4A9B-A4B2-60A3F0DDE85F}">
      <dgm:prSet/>
      <dgm:spPr/>
      <dgm:t>
        <a:bodyPr/>
        <a:lstStyle/>
        <a:p>
          <a:endParaRPr lang="es-MX"/>
        </a:p>
      </dgm:t>
    </dgm:pt>
    <dgm:pt modelId="{E447B4AE-7799-4E85-8FFF-E31EFC1F1C76}">
      <dgm:prSet phldrT="[Texto]"/>
      <dgm:spPr/>
      <dgm:t>
        <a:bodyPr/>
        <a:lstStyle/>
        <a:p>
          <a:r>
            <a:rPr lang="es-MX" dirty="0" smtClean="0"/>
            <a:t>in</a:t>
          </a:r>
          <a:endParaRPr lang="es-MX" dirty="0"/>
        </a:p>
      </dgm:t>
    </dgm:pt>
    <dgm:pt modelId="{DC177E2A-C671-462F-BC4A-B1EAE4C17868}" type="parTrans" cxnId="{2501324C-54BD-4A1F-9DD5-E7DD07A4E06C}">
      <dgm:prSet/>
      <dgm:spPr/>
      <dgm:t>
        <a:bodyPr/>
        <a:lstStyle/>
        <a:p>
          <a:endParaRPr lang="es-MX"/>
        </a:p>
      </dgm:t>
    </dgm:pt>
    <dgm:pt modelId="{260419A9-5DAF-42F8-A8AC-D634823FA46C}" type="sibTrans" cxnId="{2501324C-54BD-4A1F-9DD5-E7DD07A4E06C}">
      <dgm:prSet/>
      <dgm:spPr/>
      <dgm:t>
        <a:bodyPr/>
        <a:lstStyle/>
        <a:p>
          <a:endParaRPr lang="es-MX"/>
        </a:p>
      </dgm:t>
    </dgm:pt>
    <dgm:pt modelId="{492823CB-8A3E-4284-8D52-42DB0C7C8570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err="1" smtClean="0"/>
            <a:t>May</a:t>
          </a:r>
          <a:r>
            <a:rPr lang="es-MX" dirty="0" smtClean="0"/>
            <a:t> /2012</a:t>
          </a:r>
        </a:p>
      </dgm:t>
    </dgm:pt>
    <dgm:pt modelId="{B225F2AF-F77E-4D31-9E84-A943BBF599B3}" type="parTrans" cxnId="{3E8F971F-3782-4A62-A1FD-35460A141EF4}">
      <dgm:prSet/>
      <dgm:spPr/>
      <dgm:t>
        <a:bodyPr/>
        <a:lstStyle/>
        <a:p>
          <a:endParaRPr lang="es-MX"/>
        </a:p>
      </dgm:t>
    </dgm:pt>
    <dgm:pt modelId="{2BFC3D14-286E-4CF8-A806-58B05137A03C}" type="sibTrans" cxnId="{3E8F971F-3782-4A62-A1FD-35460A141EF4}">
      <dgm:prSet/>
      <dgm:spPr/>
      <dgm:t>
        <a:bodyPr/>
        <a:lstStyle/>
        <a:p>
          <a:endParaRPr lang="es-MX"/>
        </a:p>
      </dgm:t>
    </dgm:pt>
    <dgm:pt modelId="{E0D19706-56B4-411C-AB88-F1F23BD89041}" type="pres">
      <dgm:prSet presAssocID="{389F013B-F338-462B-9839-219292D17A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62F71A-DF1A-4D26-8D94-6033C6CBB588}" type="pres">
      <dgm:prSet presAssocID="{787E6086-E7F3-4A52-9A77-B444ABEEDA13}" presName="composite" presStyleCnt="0"/>
      <dgm:spPr/>
    </dgm:pt>
    <dgm:pt modelId="{A7F09A0C-DDE8-4A8A-81DA-30C35F0D6789}" type="pres">
      <dgm:prSet presAssocID="{787E6086-E7F3-4A52-9A77-B444ABEEDA1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851E28-6062-4D16-B231-660F259E8C18}" type="pres">
      <dgm:prSet presAssocID="{787E6086-E7F3-4A52-9A77-B444ABEEDA1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0BBA5E-AD3C-4999-8672-AD043416A1FB}" type="pres">
      <dgm:prSet presAssocID="{ECDBC027-608E-43B2-A626-690F3AD4552C}" presName="sp" presStyleCnt="0"/>
      <dgm:spPr/>
    </dgm:pt>
    <dgm:pt modelId="{4D881560-B520-4CE3-BB75-F1B16348A9C2}" type="pres">
      <dgm:prSet presAssocID="{66811745-B573-494A-B722-679C752B3DFF}" presName="composite" presStyleCnt="0"/>
      <dgm:spPr/>
    </dgm:pt>
    <dgm:pt modelId="{8D583DBE-5341-4D70-A909-C43E67C4858F}" type="pres">
      <dgm:prSet presAssocID="{66811745-B573-494A-B722-679C752B3DF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8DE6B8-4C80-4D43-9279-92B759B7F01E}" type="pres">
      <dgm:prSet presAssocID="{66811745-B573-494A-B722-679C752B3DF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C731E1-B4D1-4650-B732-D2E1DDD1AE4E}" type="pres">
      <dgm:prSet presAssocID="{F3C4137A-AF12-4BED-AFD0-C624F2B0F6F1}" presName="sp" presStyleCnt="0"/>
      <dgm:spPr/>
    </dgm:pt>
    <dgm:pt modelId="{1CD0CBDD-0720-4316-A91D-348B0D8C2F8A}" type="pres">
      <dgm:prSet presAssocID="{E447B4AE-7799-4E85-8FFF-E31EFC1F1C76}" presName="composite" presStyleCnt="0"/>
      <dgm:spPr/>
    </dgm:pt>
    <dgm:pt modelId="{780BB889-D9C5-494F-8B45-8C7F2D660A4E}" type="pres">
      <dgm:prSet presAssocID="{E447B4AE-7799-4E85-8FFF-E31EFC1F1C7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1A15BA-B562-4B2E-A025-C18E2D05FC5D}" type="pres">
      <dgm:prSet presAssocID="{E447B4AE-7799-4E85-8FFF-E31EFC1F1C76}" presName="descendantText" presStyleLbl="alignAcc1" presStyleIdx="2" presStyleCnt="3" custLinFactNeighborX="-143" custLinFactNeighborY="-44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D05519-7A49-43FE-BFD8-8732EF936F44}" srcId="{787E6086-E7F3-4A52-9A77-B444ABEEDA13}" destId="{46A6D670-A9F9-4B32-AC35-0B2A34833F88}" srcOrd="0" destOrd="0" parTransId="{5EF9B82D-76B1-44C8-970F-4EA629691181}" sibTransId="{26C6E013-E40F-48F6-9A46-74DCC591D005}"/>
    <dgm:cxn modelId="{AAC1722E-B873-4A9B-A4B2-60A3F0DDE85F}" srcId="{66811745-B573-494A-B722-679C752B3DFF}" destId="{BEAB6497-9D17-4C11-9944-859978907E28}" srcOrd="0" destOrd="0" parTransId="{8A85B774-873B-4EF3-BDD5-4C2572E8EB01}" sibTransId="{6C6ADD59-483A-4D41-B7BA-AF00B019071F}"/>
    <dgm:cxn modelId="{12B8CDAF-9824-47B2-BAAE-919D68B9AF06}" type="presOf" srcId="{BEAB6497-9D17-4C11-9944-859978907E28}" destId="{268DE6B8-4C80-4D43-9279-92B759B7F01E}" srcOrd="0" destOrd="0" presId="urn:microsoft.com/office/officeart/2005/8/layout/chevron2"/>
    <dgm:cxn modelId="{3E8F971F-3782-4A62-A1FD-35460A141EF4}" srcId="{E447B4AE-7799-4E85-8FFF-E31EFC1F1C76}" destId="{492823CB-8A3E-4284-8D52-42DB0C7C8570}" srcOrd="0" destOrd="0" parTransId="{B225F2AF-F77E-4D31-9E84-A943BBF599B3}" sibTransId="{2BFC3D14-286E-4CF8-A806-58B05137A03C}"/>
    <dgm:cxn modelId="{F841C3CC-5CB7-4F5E-BFF6-FE3425993033}" srcId="{389F013B-F338-462B-9839-219292D17ABF}" destId="{787E6086-E7F3-4A52-9A77-B444ABEEDA13}" srcOrd="0" destOrd="0" parTransId="{9B13543B-141D-476E-A8CA-97877068CFF0}" sibTransId="{ECDBC027-608E-43B2-A626-690F3AD4552C}"/>
    <dgm:cxn modelId="{F872D7B2-21AC-4D23-89CE-AA2B37A1937D}" type="presOf" srcId="{389F013B-F338-462B-9839-219292D17ABF}" destId="{E0D19706-56B4-411C-AB88-F1F23BD89041}" srcOrd="0" destOrd="0" presId="urn:microsoft.com/office/officeart/2005/8/layout/chevron2"/>
    <dgm:cxn modelId="{04D6693B-C34F-4643-8C20-C86BCD814BC0}" type="presOf" srcId="{66811745-B573-494A-B722-679C752B3DFF}" destId="{8D583DBE-5341-4D70-A909-C43E67C4858F}" srcOrd="0" destOrd="0" presId="urn:microsoft.com/office/officeart/2005/8/layout/chevron2"/>
    <dgm:cxn modelId="{2501324C-54BD-4A1F-9DD5-E7DD07A4E06C}" srcId="{389F013B-F338-462B-9839-219292D17ABF}" destId="{E447B4AE-7799-4E85-8FFF-E31EFC1F1C76}" srcOrd="2" destOrd="0" parTransId="{DC177E2A-C671-462F-BC4A-B1EAE4C17868}" sibTransId="{260419A9-5DAF-42F8-A8AC-D634823FA46C}"/>
    <dgm:cxn modelId="{FC308B46-8285-4305-B259-BC9C49D0991F}" srcId="{389F013B-F338-462B-9839-219292D17ABF}" destId="{66811745-B573-494A-B722-679C752B3DFF}" srcOrd="1" destOrd="0" parTransId="{AB351F32-B878-472A-84F1-A2A1FB7831DB}" sibTransId="{F3C4137A-AF12-4BED-AFD0-C624F2B0F6F1}"/>
    <dgm:cxn modelId="{5BF7E48F-BB81-4842-A4BF-F446AF0E8E6B}" type="presOf" srcId="{492823CB-8A3E-4284-8D52-42DB0C7C8570}" destId="{FA1A15BA-B562-4B2E-A025-C18E2D05FC5D}" srcOrd="0" destOrd="0" presId="urn:microsoft.com/office/officeart/2005/8/layout/chevron2"/>
    <dgm:cxn modelId="{1FC0903C-4939-4C03-86A6-0D48DE94D8D6}" type="presOf" srcId="{787E6086-E7F3-4A52-9A77-B444ABEEDA13}" destId="{A7F09A0C-DDE8-4A8A-81DA-30C35F0D6789}" srcOrd="0" destOrd="0" presId="urn:microsoft.com/office/officeart/2005/8/layout/chevron2"/>
    <dgm:cxn modelId="{BD3E37FB-E2E7-46AD-8A97-9480BEF3304B}" type="presOf" srcId="{E447B4AE-7799-4E85-8FFF-E31EFC1F1C76}" destId="{780BB889-D9C5-494F-8B45-8C7F2D660A4E}" srcOrd="0" destOrd="0" presId="urn:microsoft.com/office/officeart/2005/8/layout/chevron2"/>
    <dgm:cxn modelId="{CC95EE85-6D31-456D-B9CA-28B33F6BBF0A}" type="presOf" srcId="{46A6D670-A9F9-4B32-AC35-0B2A34833F88}" destId="{14851E28-6062-4D16-B231-660F259E8C18}" srcOrd="0" destOrd="0" presId="urn:microsoft.com/office/officeart/2005/8/layout/chevron2"/>
    <dgm:cxn modelId="{83CCE63B-F082-424D-89FB-5A67C8EA2FDB}" type="presParOf" srcId="{E0D19706-56B4-411C-AB88-F1F23BD89041}" destId="{DF62F71A-DF1A-4D26-8D94-6033C6CBB588}" srcOrd="0" destOrd="0" presId="urn:microsoft.com/office/officeart/2005/8/layout/chevron2"/>
    <dgm:cxn modelId="{385BCAC2-16F6-4F84-A5AC-6016AD5620C3}" type="presParOf" srcId="{DF62F71A-DF1A-4D26-8D94-6033C6CBB588}" destId="{A7F09A0C-DDE8-4A8A-81DA-30C35F0D6789}" srcOrd="0" destOrd="0" presId="urn:microsoft.com/office/officeart/2005/8/layout/chevron2"/>
    <dgm:cxn modelId="{C1054E43-DE2A-443B-B028-B5F194124421}" type="presParOf" srcId="{DF62F71A-DF1A-4D26-8D94-6033C6CBB588}" destId="{14851E28-6062-4D16-B231-660F259E8C18}" srcOrd="1" destOrd="0" presId="urn:microsoft.com/office/officeart/2005/8/layout/chevron2"/>
    <dgm:cxn modelId="{4248B94E-F1E9-4C52-A6B4-57B19A81E37C}" type="presParOf" srcId="{E0D19706-56B4-411C-AB88-F1F23BD89041}" destId="{630BBA5E-AD3C-4999-8672-AD043416A1FB}" srcOrd="1" destOrd="0" presId="urn:microsoft.com/office/officeart/2005/8/layout/chevron2"/>
    <dgm:cxn modelId="{7CDD2B54-510D-4AB6-BD65-3C94061AFF36}" type="presParOf" srcId="{E0D19706-56B4-411C-AB88-F1F23BD89041}" destId="{4D881560-B520-4CE3-BB75-F1B16348A9C2}" srcOrd="2" destOrd="0" presId="urn:microsoft.com/office/officeart/2005/8/layout/chevron2"/>
    <dgm:cxn modelId="{2210D02B-DB83-490E-942C-84C37DF895E0}" type="presParOf" srcId="{4D881560-B520-4CE3-BB75-F1B16348A9C2}" destId="{8D583DBE-5341-4D70-A909-C43E67C4858F}" srcOrd="0" destOrd="0" presId="urn:microsoft.com/office/officeart/2005/8/layout/chevron2"/>
    <dgm:cxn modelId="{3393DDCF-2D3A-47C2-84DF-A13DB47EA93D}" type="presParOf" srcId="{4D881560-B520-4CE3-BB75-F1B16348A9C2}" destId="{268DE6B8-4C80-4D43-9279-92B759B7F01E}" srcOrd="1" destOrd="0" presId="urn:microsoft.com/office/officeart/2005/8/layout/chevron2"/>
    <dgm:cxn modelId="{E0BA5538-BC72-4DF6-8F9C-2E4B2096FEEE}" type="presParOf" srcId="{E0D19706-56B4-411C-AB88-F1F23BD89041}" destId="{6DC731E1-B4D1-4650-B732-D2E1DDD1AE4E}" srcOrd="3" destOrd="0" presId="urn:microsoft.com/office/officeart/2005/8/layout/chevron2"/>
    <dgm:cxn modelId="{684B71B8-C21A-42D9-935F-8255E8121FB5}" type="presParOf" srcId="{E0D19706-56B4-411C-AB88-F1F23BD89041}" destId="{1CD0CBDD-0720-4316-A91D-348B0D8C2F8A}" srcOrd="4" destOrd="0" presId="urn:microsoft.com/office/officeart/2005/8/layout/chevron2"/>
    <dgm:cxn modelId="{8F492918-AAE7-4B89-BE9E-59F3E8155E49}" type="presParOf" srcId="{1CD0CBDD-0720-4316-A91D-348B0D8C2F8A}" destId="{780BB889-D9C5-494F-8B45-8C7F2D660A4E}" srcOrd="0" destOrd="0" presId="urn:microsoft.com/office/officeart/2005/8/layout/chevron2"/>
    <dgm:cxn modelId="{868DBEDE-8DE0-4D08-A58B-DA286A60ECEE}" type="presParOf" srcId="{1CD0CBDD-0720-4316-A91D-348B0D8C2F8A}" destId="{FA1A15BA-B562-4B2E-A025-C18E2D05FC5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F09A0C-DDE8-4A8A-81DA-30C35F0D6789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at</a:t>
          </a:r>
          <a:endParaRPr lang="es-MX" sz="2900" kern="1200" dirty="0"/>
        </a:p>
      </dsp:txBody>
      <dsp:txXfrm rot="-5400000">
        <a:off x="1" y="520688"/>
        <a:ext cx="1039018" cy="445294"/>
      </dsp:txXfrm>
    </dsp:sp>
    <dsp:sp modelId="{14851E28-6062-4D16-B231-660F259E8C18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kern="1200" dirty="0" smtClean="0"/>
            <a:t>4:00 pm</a:t>
          </a:r>
          <a:endParaRPr lang="es-MX" sz="2700" kern="1200" dirty="0"/>
        </a:p>
      </dsp:txBody>
      <dsp:txXfrm rot="-5400000">
        <a:off x="1039018" y="48278"/>
        <a:ext cx="5009883" cy="870607"/>
      </dsp:txXfrm>
    </dsp:sp>
    <dsp:sp modelId="{8D583DBE-5341-4D70-A909-C43E67C4858F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err="1" smtClean="0"/>
            <a:t>on</a:t>
          </a:r>
          <a:endParaRPr lang="es-MX" sz="2900" kern="1200" dirty="0"/>
        </a:p>
      </dsp:txBody>
      <dsp:txXfrm rot="-5400000">
        <a:off x="1" y="1809352"/>
        <a:ext cx="1039018" cy="445294"/>
      </dsp:txXfrm>
    </dsp:sp>
    <dsp:sp modelId="{268DE6B8-4C80-4D43-9279-92B759B7F01E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700" kern="1200" dirty="0" err="1" smtClean="0"/>
            <a:t>Wednesday</a:t>
          </a:r>
          <a:r>
            <a:rPr lang="es-MX" sz="2700" kern="1200" dirty="0" smtClean="0"/>
            <a:t> / </a:t>
          </a:r>
          <a:r>
            <a:rPr lang="es-MX" sz="2700" kern="1200" dirty="0" err="1" smtClean="0"/>
            <a:t>November</a:t>
          </a:r>
          <a:r>
            <a:rPr lang="es-MX" sz="2700" kern="1200" dirty="0" smtClean="0"/>
            <a:t> </a:t>
          </a:r>
          <a:r>
            <a:rPr lang="es-MX" sz="2700" kern="1200" dirty="0" err="1" smtClean="0"/>
            <a:t>the</a:t>
          </a:r>
          <a:r>
            <a:rPr lang="es-MX" sz="2700" kern="1200" dirty="0" smtClean="0"/>
            <a:t> 7th</a:t>
          </a:r>
        </a:p>
      </dsp:txBody>
      <dsp:txXfrm rot="-5400000">
        <a:off x="1039018" y="1336942"/>
        <a:ext cx="5009883" cy="870607"/>
      </dsp:txXfrm>
    </dsp:sp>
    <dsp:sp modelId="{780BB889-D9C5-494F-8B45-8C7F2D660A4E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in</a:t>
          </a:r>
          <a:endParaRPr lang="es-MX" sz="2900" kern="1200" dirty="0"/>
        </a:p>
      </dsp:txBody>
      <dsp:txXfrm rot="-5400000">
        <a:off x="1" y="3098016"/>
        <a:ext cx="1039018" cy="445294"/>
      </dsp:txXfrm>
    </dsp:sp>
    <dsp:sp modelId="{FA1A15BA-B562-4B2E-A025-C18E2D05FC5D}">
      <dsp:nvSpPr>
        <dsp:cNvPr id="0" name=""/>
        <dsp:cNvSpPr/>
      </dsp:nvSpPr>
      <dsp:spPr>
        <a:xfrm rot="5400000">
          <a:off x="3077876" y="489967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2700" kern="1200" dirty="0" err="1" smtClean="0"/>
            <a:t>May</a:t>
          </a:r>
          <a:r>
            <a:rPr lang="es-MX" sz="2700" kern="1200" dirty="0" smtClean="0"/>
            <a:t> /2012</a:t>
          </a:r>
        </a:p>
      </dsp:txBody>
      <dsp:txXfrm rot="-5400000">
        <a:off x="1031787" y="2583154"/>
        <a:ext cx="5009883" cy="87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17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210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129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14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521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5657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101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7371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3618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959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018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32061-A79D-43C6-887A-DF5213F878D8}" type="datetimeFigureOut">
              <a:rPr lang="es-MX" smtClean="0"/>
              <a:t>16/06/2012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10A77-5DD5-4D03-A099-88C255E14F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346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Be </a:t>
            </a:r>
            <a:r>
              <a:rPr lang="es-MX" sz="3600" dirty="0" err="1" smtClean="0"/>
              <a:t>careful</a:t>
            </a:r>
            <a:r>
              <a:rPr lang="es-MX" sz="3600" dirty="0" smtClean="0"/>
              <a:t> of </a:t>
            </a:r>
            <a:r>
              <a:rPr lang="es-MX" sz="3600" dirty="0" err="1" smtClean="0"/>
              <a:t>objects</a:t>
            </a:r>
            <a:r>
              <a:rPr lang="es-MX" sz="3600" dirty="0" smtClean="0"/>
              <a:t> of </a:t>
            </a:r>
            <a:r>
              <a:rPr lang="es-MX" sz="3600" dirty="0" err="1" smtClean="0"/>
              <a:t>prepositions</a:t>
            </a:r>
            <a:endParaRPr lang="es-MX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>
                <a:solidFill>
                  <a:schemeClr val="tx1"/>
                </a:solidFill>
              </a:rPr>
              <a:t>Skill</a:t>
            </a:r>
            <a:r>
              <a:rPr lang="es-MX" sz="3200" dirty="0" smtClean="0">
                <a:solidFill>
                  <a:schemeClr val="tx1"/>
                </a:solidFill>
              </a:rPr>
              <a:t> 2</a:t>
            </a:r>
            <a:endParaRPr lang="es-MX" sz="3200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904148" y="5949280"/>
            <a:ext cx="306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Karina Parada Castañeda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0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Preposition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MX" dirty="0" err="1"/>
              <a:t>R</a:t>
            </a:r>
            <a:r>
              <a:rPr lang="es-MX" dirty="0" err="1" smtClean="0"/>
              <a:t>elationships</a:t>
            </a:r>
            <a:r>
              <a:rPr lang="es-MX" dirty="0" smtClean="0"/>
              <a:t> </a:t>
            </a:r>
            <a:r>
              <a:rPr lang="es-MX" dirty="0" err="1" smtClean="0"/>
              <a:t>between</a:t>
            </a:r>
            <a:r>
              <a:rPr lang="es-MX" dirty="0" smtClean="0"/>
              <a:t> </a:t>
            </a:r>
            <a:r>
              <a:rPr lang="es-MX" dirty="0" err="1" smtClean="0"/>
              <a:t>words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/>
          </a:p>
        </p:txBody>
      </p:sp>
      <p:grpSp>
        <p:nvGrpSpPr>
          <p:cNvPr id="6" name="5 Grupo"/>
          <p:cNvGrpSpPr/>
          <p:nvPr/>
        </p:nvGrpSpPr>
        <p:grpSpPr>
          <a:xfrm>
            <a:off x="2339752" y="2492896"/>
            <a:ext cx="5760640" cy="3771900"/>
            <a:chOff x="2339752" y="2492896"/>
            <a:chExt cx="5760640" cy="37719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2642" y="2492896"/>
              <a:ext cx="4857750" cy="377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3 Abrir llave"/>
            <p:cNvSpPr/>
            <p:nvPr/>
          </p:nvSpPr>
          <p:spPr>
            <a:xfrm>
              <a:off x="2339752" y="2492896"/>
              <a:ext cx="504056" cy="3672408"/>
            </a:xfrm>
            <a:prstGeom prst="leftBrac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5" name="4 CuadroTexto"/>
          <p:cNvSpPr txBox="1"/>
          <p:nvPr/>
        </p:nvSpPr>
        <p:spPr>
          <a:xfrm>
            <a:off x="611560" y="406778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/>
              <a:t>Spatial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50021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s-MX" dirty="0" smtClean="0"/>
              <a:t>Temporal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Logical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  <a:r>
              <a:rPr lang="es-MX" dirty="0" err="1" smtClean="0"/>
              <a:t>depends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.</a:t>
            </a:r>
            <a:endParaRPr lang="es-MX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779690571"/>
              </p:ext>
            </p:extLst>
          </p:nvPr>
        </p:nvGraphicFramePr>
        <p:xfrm>
          <a:off x="1475656" y="7647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608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b="1" dirty="0" err="1" smtClean="0"/>
              <a:t>Object</a:t>
            </a:r>
            <a:r>
              <a:rPr lang="es-MX" sz="3600" b="1" dirty="0" smtClean="0"/>
              <a:t> of </a:t>
            </a:r>
            <a:r>
              <a:rPr lang="es-MX" sz="3600" b="1" dirty="0" err="1" smtClean="0"/>
              <a:t>preposition</a:t>
            </a:r>
            <a:endParaRPr lang="es-MX" sz="36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1412776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MX" sz="2000" dirty="0" err="1" smtClean="0"/>
              <a:t>Is</a:t>
            </a:r>
            <a:r>
              <a:rPr lang="es-MX" sz="2000" dirty="0" smtClean="0"/>
              <a:t> </a:t>
            </a:r>
            <a:r>
              <a:rPr lang="es-MX" sz="2000" dirty="0" err="1" smtClean="0"/>
              <a:t>what</a:t>
            </a:r>
            <a:r>
              <a:rPr lang="es-MX" sz="2000" dirty="0" smtClean="0"/>
              <a:t> </a:t>
            </a:r>
            <a:r>
              <a:rPr lang="es-MX" sz="2000" dirty="0" err="1" smtClean="0"/>
              <a:t>follows</a:t>
            </a:r>
            <a:r>
              <a:rPr lang="es-MX" sz="2000" dirty="0" smtClean="0"/>
              <a:t> a </a:t>
            </a:r>
            <a:r>
              <a:rPr lang="es-MX" sz="2000" dirty="0" err="1" smtClean="0"/>
              <a:t>preposition</a:t>
            </a:r>
            <a:r>
              <a:rPr lang="es-MX" sz="2000" dirty="0" smtClean="0"/>
              <a:t> and </a:t>
            </a:r>
            <a:r>
              <a:rPr lang="es-MX" sz="2000" dirty="0" err="1" smtClean="0"/>
              <a:t>it</a:t>
            </a:r>
            <a:r>
              <a:rPr lang="es-MX" sz="2000" dirty="0" smtClean="0"/>
              <a:t> can be a </a:t>
            </a:r>
            <a:r>
              <a:rPr lang="es-MX" sz="2000" dirty="0" err="1" smtClean="0"/>
              <a:t>noun</a:t>
            </a:r>
            <a:r>
              <a:rPr lang="es-MX" sz="2000" dirty="0" smtClean="0"/>
              <a:t> </a:t>
            </a:r>
            <a:r>
              <a:rPr lang="es-MX" sz="2000" dirty="0" err="1" smtClean="0"/>
              <a:t>or</a:t>
            </a:r>
            <a:r>
              <a:rPr lang="es-MX" sz="2000" dirty="0" smtClean="0"/>
              <a:t> a </a:t>
            </a:r>
            <a:r>
              <a:rPr lang="es-MX" sz="2000" dirty="0" err="1" smtClean="0"/>
              <a:t>pronoun</a:t>
            </a:r>
            <a:r>
              <a:rPr lang="es-MX" sz="2000" dirty="0" smtClean="0"/>
              <a:t>.</a:t>
            </a:r>
          </a:p>
          <a:p>
            <a:endParaRPr lang="es-MX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s-MX" sz="2000" dirty="0" smtClean="0"/>
              <a:t> Can be </a:t>
            </a:r>
            <a:r>
              <a:rPr lang="es-MX" sz="2000" dirty="0" err="1" smtClean="0"/>
              <a:t>mistaken</a:t>
            </a:r>
            <a:r>
              <a:rPr lang="es-MX" sz="2000" dirty="0" smtClean="0"/>
              <a:t> </a:t>
            </a:r>
            <a:r>
              <a:rPr lang="es-MX" sz="2000" dirty="0" err="1" smtClean="0"/>
              <a:t>with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subject</a:t>
            </a:r>
            <a:r>
              <a:rPr lang="es-MX" sz="2000" dirty="0" smtClean="0"/>
              <a:t>.</a:t>
            </a:r>
          </a:p>
          <a:p>
            <a:endParaRPr lang="es-MX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s-MX" sz="2000" dirty="0" err="1" smtClean="0"/>
              <a:t>Example</a:t>
            </a:r>
            <a:r>
              <a:rPr lang="es-MX" sz="2000" dirty="0" smtClean="0"/>
              <a:t>:</a:t>
            </a:r>
          </a:p>
          <a:p>
            <a:r>
              <a:rPr lang="es-MX" sz="2000" dirty="0" smtClean="0"/>
              <a:t>       </a:t>
            </a:r>
          </a:p>
          <a:p>
            <a:r>
              <a:rPr lang="es-MX" sz="2000" dirty="0"/>
              <a:t> </a:t>
            </a:r>
            <a:r>
              <a:rPr lang="es-MX" sz="2000" dirty="0" smtClean="0"/>
              <a:t>     </a:t>
            </a:r>
            <a:r>
              <a:rPr lang="es-MX" sz="2000" dirty="0" err="1" smtClean="0"/>
              <a:t>With</a:t>
            </a:r>
            <a:r>
              <a:rPr lang="es-MX" sz="2000" dirty="0" smtClean="0"/>
              <a:t> </a:t>
            </a:r>
            <a:r>
              <a:rPr lang="es-MX" sz="2000" dirty="0" err="1" smtClean="0"/>
              <a:t>his</a:t>
            </a:r>
            <a:r>
              <a:rPr lang="es-MX" sz="2000" dirty="0" smtClean="0"/>
              <a:t> </a:t>
            </a:r>
            <a:r>
              <a:rPr lang="es-MX" sz="2000" dirty="0" err="1" smtClean="0"/>
              <a:t>friend</a:t>
            </a:r>
            <a:r>
              <a:rPr lang="es-MX" sz="2000" dirty="0" smtClean="0"/>
              <a:t> _________ </a:t>
            </a:r>
            <a:r>
              <a:rPr lang="es-MX" sz="2000" dirty="0" err="1" smtClean="0"/>
              <a:t>found</a:t>
            </a:r>
            <a:r>
              <a:rPr lang="es-MX" sz="2000" dirty="0" smtClean="0"/>
              <a:t> </a:t>
            </a: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 smtClean="0"/>
              <a:t>movie</a:t>
            </a:r>
            <a:r>
              <a:rPr lang="es-MX" sz="2000" dirty="0" smtClean="0"/>
              <a:t> </a:t>
            </a:r>
            <a:r>
              <a:rPr lang="es-MX" sz="2000" dirty="0" err="1" smtClean="0"/>
              <a:t>theater</a:t>
            </a:r>
            <a:r>
              <a:rPr lang="es-MX" sz="2000" dirty="0" smtClean="0"/>
              <a:t>.</a:t>
            </a:r>
          </a:p>
          <a:p>
            <a:endParaRPr lang="es-MX" sz="2000" dirty="0" smtClean="0"/>
          </a:p>
          <a:p>
            <a:pPr marL="342900" indent="-342900">
              <a:buFont typeface="Wingdings" pitchFamily="2" charset="2"/>
              <a:buChar char="ü"/>
            </a:pPr>
            <a:endParaRPr lang="es-MX" sz="2000" dirty="0"/>
          </a:p>
        </p:txBody>
      </p:sp>
      <p:grpSp>
        <p:nvGrpSpPr>
          <p:cNvPr id="7" name="6 Grupo"/>
          <p:cNvGrpSpPr/>
          <p:nvPr/>
        </p:nvGrpSpPr>
        <p:grpSpPr>
          <a:xfrm>
            <a:off x="3203848" y="4211796"/>
            <a:ext cx="2628292" cy="2263696"/>
            <a:chOff x="3203848" y="4211796"/>
            <a:chExt cx="2628292" cy="226369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7" r="27864"/>
            <a:stretch/>
          </p:blipFill>
          <p:spPr bwMode="auto">
            <a:xfrm>
              <a:off x="3851920" y="4653136"/>
              <a:ext cx="965650" cy="1822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5 CuadroTexto"/>
            <p:cNvSpPr txBox="1"/>
            <p:nvPr/>
          </p:nvSpPr>
          <p:spPr>
            <a:xfrm>
              <a:off x="3203848" y="4211796"/>
              <a:ext cx="26282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err="1" smtClean="0"/>
                <a:t>Where</a:t>
              </a:r>
              <a:r>
                <a:rPr lang="es-MX" dirty="0" smtClean="0"/>
                <a:t> </a:t>
              </a:r>
              <a:r>
                <a:rPr lang="es-MX" dirty="0" err="1" smtClean="0"/>
                <a:t>is</a:t>
              </a:r>
              <a:r>
                <a:rPr lang="es-MX" dirty="0" smtClean="0"/>
                <a:t> </a:t>
              </a:r>
              <a:r>
                <a:rPr lang="es-MX" dirty="0" err="1" smtClean="0"/>
                <a:t>the</a:t>
              </a:r>
              <a:r>
                <a:rPr lang="es-MX" dirty="0" smtClean="0"/>
                <a:t> </a:t>
              </a:r>
              <a:r>
                <a:rPr lang="es-MX" dirty="0" err="1" smtClean="0"/>
                <a:t>subject</a:t>
              </a:r>
              <a:r>
                <a:rPr lang="es-MX" dirty="0" smtClean="0"/>
                <a:t>?</a:t>
              </a:r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403967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51720" y="62068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his</a:t>
            </a:r>
            <a:r>
              <a:rPr lang="es-MX" dirty="0" smtClean="0"/>
              <a:t> </a:t>
            </a:r>
            <a:r>
              <a:rPr lang="es-MX" dirty="0" err="1" smtClean="0"/>
              <a:t>friend</a:t>
            </a:r>
            <a:r>
              <a:rPr lang="es-MX" dirty="0" smtClean="0"/>
              <a:t> _________ </a:t>
            </a:r>
            <a:r>
              <a:rPr lang="es-MX" dirty="0" err="1" smtClean="0"/>
              <a:t>found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movie</a:t>
            </a:r>
            <a:r>
              <a:rPr lang="es-MX" dirty="0" smtClean="0"/>
              <a:t> </a:t>
            </a:r>
            <a:r>
              <a:rPr lang="es-MX" dirty="0" err="1" smtClean="0"/>
              <a:t>theater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2051720" y="1414517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s-MX" dirty="0" err="1" smtClean="0"/>
              <a:t>With</a:t>
            </a:r>
            <a:r>
              <a:rPr lang="es-MX" dirty="0" smtClean="0"/>
              <a:t> .- </a:t>
            </a:r>
            <a:r>
              <a:rPr lang="es-MX" dirty="0" err="1" smtClean="0"/>
              <a:t>preposition</a:t>
            </a:r>
            <a:endParaRPr lang="es-MX" dirty="0" smtClean="0"/>
          </a:p>
          <a:p>
            <a:endParaRPr lang="es-MX" dirty="0"/>
          </a:p>
          <a:p>
            <a:pPr marL="285750" indent="-285750">
              <a:buFont typeface="Wingdings" pitchFamily="2" charset="2"/>
              <a:buChar char="ü"/>
            </a:pPr>
            <a:r>
              <a:rPr lang="es-MX" dirty="0" err="1"/>
              <a:t>f</a:t>
            </a:r>
            <a:r>
              <a:rPr lang="es-MX" dirty="0" err="1" smtClean="0"/>
              <a:t>riend</a:t>
            </a:r>
            <a:r>
              <a:rPr lang="es-MX" dirty="0" smtClean="0"/>
              <a:t> .- OBJECT of </a:t>
            </a:r>
            <a:r>
              <a:rPr lang="es-MX" dirty="0" err="1" smtClean="0"/>
              <a:t>preposition</a:t>
            </a:r>
            <a:r>
              <a:rPr lang="es-MX" dirty="0" smtClean="0"/>
              <a:t> NOT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subject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123728" y="2693819"/>
            <a:ext cx="54726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Options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pPr marL="342900" indent="-342900">
              <a:buFont typeface="+mj-lt"/>
              <a:buAutoNum type="alphaLcParenR"/>
            </a:pPr>
            <a:r>
              <a:rPr lang="es-MX" dirty="0" smtClean="0"/>
              <a:t>has</a:t>
            </a:r>
          </a:p>
          <a:p>
            <a:pPr marL="342900" indent="-342900">
              <a:buFont typeface="+mj-lt"/>
              <a:buAutoNum type="alphaLcParenR"/>
            </a:pPr>
            <a:r>
              <a:rPr lang="es-MX" dirty="0" smtClean="0"/>
              <a:t>he</a:t>
            </a:r>
          </a:p>
          <a:p>
            <a:pPr marL="342900" indent="-342900">
              <a:buFont typeface="+mj-lt"/>
              <a:buAutoNum type="alphaLcParenR"/>
            </a:pPr>
            <a:r>
              <a:rPr lang="es-MX" dirty="0" err="1"/>
              <a:t>l</a:t>
            </a:r>
            <a:r>
              <a:rPr lang="es-MX" dirty="0" err="1" smtClean="0"/>
              <a:t>ater</a:t>
            </a:r>
            <a:endParaRPr lang="es-MX" dirty="0" smtClean="0"/>
          </a:p>
          <a:p>
            <a:pPr marL="342900" indent="-342900">
              <a:buFont typeface="+mj-lt"/>
              <a:buAutoNum type="alphaLcParenR"/>
            </a:pPr>
            <a:r>
              <a:rPr lang="es-MX" dirty="0" err="1"/>
              <a:t>w</a:t>
            </a:r>
            <a:r>
              <a:rPr lang="es-MX" dirty="0" err="1" smtClean="0"/>
              <a:t>hen</a:t>
            </a:r>
            <a:endParaRPr lang="es-MX" dirty="0" smtClean="0"/>
          </a:p>
          <a:p>
            <a:endParaRPr lang="es-MX" dirty="0"/>
          </a:p>
        </p:txBody>
      </p:sp>
      <p:grpSp>
        <p:nvGrpSpPr>
          <p:cNvPr id="6" name="5 Grupo"/>
          <p:cNvGrpSpPr/>
          <p:nvPr/>
        </p:nvGrpSpPr>
        <p:grpSpPr>
          <a:xfrm>
            <a:off x="2049519" y="2877250"/>
            <a:ext cx="4752650" cy="983798"/>
            <a:chOff x="2049519" y="2877250"/>
            <a:chExt cx="4752650" cy="983798"/>
          </a:xfrm>
        </p:grpSpPr>
        <p:sp>
          <p:nvSpPr>
            <p:cNvPr id="5" name="4 Elipse"/>
            <p:cNvSpPr/>
            <p:nvPr/>
          </p:nvSpPr>
          <p:spPr>
            <a:xfrm>
              <a:off x="2049519" y="3573016"/>
              <a:ext cx="1010313" cy="28803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13" name="12 Grupo"/>
            <p:cNvGrpSpPr/>
            <p:nvPr/>
          </p:nvGrpSpPr>
          <p:grpSpPr>
            <a:xfrm>
              <a:off x="3131840" y="2877250"/>
              <a:ext cx="3670329" cy="959483"/>
              <a:chOff x="3131840" y="2877250"/>
              <a:chExt cx="3670329" cy="959483"/>
            </a:xfrm>
          </p:grpSpPr>
          <p:cxnSp>
            <p:nvCxnSpPr>
              <p:cNvPr id="7" name="6 Conector recto de flecha"/>
              <p:cNvCxnSpPr/>
              <p:nvPr/>
            </p:nvCxnSpPr>
            <p:spPr>
              <a:xfrm flipH="1">
                <a:off x="3131840" y="3573016"/>
                <a:ext cx="720080" cy="13646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11 Grupo"/>
              <p:cNvGrpSpPr/>
              <p:nvPr/>
            </p:nvGrpSpPr>
            <p:grpSpPr>
              <a:xfrm>
                <a:off x="3851920" y="2877250"/>
                <a:ext cx="2950249" cy="959483"/>
                <a:chOff x="3851920" y="2877250"/>
                <a:chExt cx="2950249" cy="959483"/>
              </a:xfrm>
            </p:grpSpPr>
            <p:sp>
              <p:nvSpPr>
                <p:cNvPr id="11" name="10 CuadroTexto"/>
                <p:cNvSpPr txBox="1"/>
                <p:nvPr/>
              </p:nvSpPr>
              <p:spPr>
                <a:xfrm>
                  <a:off x="3851920" y="3356992"/>
                  <a:ext cx="25922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dirty="0" err="1" smtClean="0"/>
                    <a:t>We</a:t>
                  </a:r>
                  <a:r>
                    <a:rPr lang="es-MX" dirty="0" smtClean="0"/>
                    <a:t> </a:t>
                  </a:r>
                  <a:r>
                    <a:rPr lang="es-MX" dirty="0" err="1" smtClean="0"/>
                    <a:t>have</a:t>
                  </a:r>
                  <a:r>
                    <a:rPr lang="es-MX" dirty="0" smtClean="0"/>
                    <a:t> </a:t>
                  </a:r>
                  <a:r>
                    <a:rPr lang="es-MX" dirty="0" err="1" smtClean="0"/>
                    <a:t>our</a:t>
                  </a:r>
                  <a:r>
                    <a:rPr lang="es-MX" dirty="0" smtClean="0"/>
                    <a:t> </a:t>
                  </a:r>
                  <a:r>
                    <a:rPr lang="es-MX" dirty="0" err="1" smtClean="0"/>
                    <a:t>subject</a:t>
                  </a:r>
                  <a:r>
                    <a:rPr lang="es-MX" dirty="0" smtClean="0"/>
                    <a:t>! </a:t>
                  </a:r>
                  <a:r>
                    <a:rPr lang="es-MX" dirty="0" smtClean="0">
                      <a:sym typeface="Wingdings" pitchFamily="2" charset="2"/>
                    </a:rPr>
                    <a:t> </a:t>
                  </a:r>
                  <a:endParaRPr lang="es-MX" dirty="0"/>
                </a:p>
              </p:txBody>
            </p:sp>
            <p:pic>
              <p:nvPicPr>
                <p:cNvPr id="2050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6247" y="2877250"/>
                  <a:ext cx="715922" cy="9594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52399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112</Words>
  <Application>Microsoft Office PowerPoint</Application>
  <PresentationFormat>Presentación en pantalla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Be careful of objects of prepositions</vt:lpstr>
      <vt:lpstr>Preposition</vt:lpstr>
      <vt:lpstr>Presentación de PowerPoint</vt:lpstr>
      <vt:lpstr>Object of preposition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and written expression</dc:title>
  <dc:creator>Karina Parada C</dc:creator>
  <cp:lastModifiedBy>Karina Parada C</cp:lastModifiedBy>
  <cp:revision>14</cp:revision>
  <dcterms:created xsi:type="dcterms:W3CDTF">2012-06-09T16:48:32Z</dcterms:created>
  <dcterms:modified xsi:type="dcterms:W3CDTF">2012-06-16T14:53:47Z</dcterms:modified>
</cp:coreProperties>
</file>